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1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4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5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1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1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9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3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1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4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1531-5332-4A93-A013-CD0179BD03F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6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Unit #1 Warm-Ups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8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#1 – Grammar Unit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Select the correct word that correctly completes the sentence.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They’re/Their/There</a:t>
            </a:r>
            <a:r>
              <a:rPr lang="en-US" dirty="0" smtClean="0"/>
              <a:t> quite tired from </a:t>
            </a:r>
            <a:r>
              <a:rPr lang="en-US" i="1" dirty="0" smtClean="0"/>
              <a:t>they’re/their/there</a:t>
            </a:r>
            <a:r>
              <a:rPr lang="en-US" dirty="0" smtClean="0"/>
              <a:t> busy schedules.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Will you go </a:t>
            </a:r>
            <a:r>
              <a:rPr lang="en-US" i="1" dirty="0" smtClean="0"/>
              <a:t>two/too/to</a:t>
            </a:r>
            <a:r>
              <a:rPr lang="en-US" dirty="0" smtClean="0"/>
              <a:t> the movies and </a:t>
            </a:r>
            <a:r>
              <a:rPr lang="en-US" i="1" dirty="0" smtClean="0"/>
              <a:t>then/than</a:t>
            </a:r>
            <a:r>
              <a:rPr lang="en-US" dirty="0" smtClean="0"/>
              <a:t> the mall?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have never been </a:t>
            </a:r>
            <a:r>
              <a:rPr lang="en-US" i="1" dirty="0" smtClean="0"/>
              <a:t>they’re/their/there</a:t>
            </a:r>
            <a:r>
              <a:rPr lang="en-US" dirty="0" smtClean="0"/>
              <a:t>, I would rather stay here </a:t>
            </a:r>
            <a:r>
              <a:rPr lang="en-US" i="1" dirty="0" smtClean="0"/>
              <a:t>then/than</a:t>
            </a:r>
            <a:r>
              <a:rPr lang="en-US" dirty="0" smtClean="0"/>
              <a:t> go.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42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#2: Grammar Unit </a:t>
            </a:r>
            <a:r>
              <a:rPr lang="en-US" dirty="0" smtClean="0"/>
              <a:t>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Select the correct word that correctly completes the sentence. 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She has </a:t>
            </a:r>
            <a:r>
              <a:rPr lang="en-US" i="1" dirty="0" smtClean="0"/>
              <a:t>two/too/to </a:t>
            </a:r>
            <a:r>
              <a:rPr lang="en-US" dirty="0" smtClean="0"/>
              <a:t>siblings, </a:t>
            </a:r>
            <a:r>
              <a:rPr lang="en-US" i="1" dirty="0" smtClean="0"/>
              <a:t>two/too/to</a:t>
            </a:r>
            <a:r>
              <a:rPr lang="en-US" dirty="0" smtClean="0"/>
              <a:t>! 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i="1" dirty="0" smtClean="0"/>
              <a:t>Its/It’s</a:t>
            </a:r>
            <a:r>
              <a:rPr lang="en-US" dirty="0" smtClean="0"/>
              <a:t> really late. </a:t>
            </a:r>
            <a:r>
              <a:rPr lang="en-US" i="1" dirty="0" smtClean="0"/>
              <a:t>You’re/Your</a:t>
            </a:r>
            <a:r>
              <a:rPr lang="en-US" dirty="0" smtClean="0"/>
              <a:t> parents are probably wondering where you are.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book is better </a:t>
            </a:r>
            <a:r>
              <a:rPr lang="en-US" i="1" dirty="0" smtClean="0"/>
              <a:t>then/than its/it’s </a:t>
            </a:r>
            <a:r>
              <a:rPr lang="en-US" dirty="0" smtClean="0"/>
              <a:t>cover would suggest.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4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#3: Grammar Unit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Select the correct word that correctly completes the sentence. </a:t>
            </a:r>
            <a:endParaRPr lang="en-US" b="1" i="1" dirty="0" smtClean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You’re/Your extremely talented when it comes to drawing.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Would you first want to get dinner and then/than go to the movies?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It’s/Its too hot in Arizona in August. </a:t>
            </a:r>
            <a:endParaRPr lang="en-US" dirty="0"/>
          </a:p>
          <a:p>
            <a:pPr marL="0" indent="0">
              <a:buNone/>
            </a:pPr>
            <a:endParaRPr lang="en-US" b="1" i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9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Grammar Unit #1 Warm-Ups</vt:lpstr>
      <vt:lpstr>Warm Up #1 – Grammar Unit #1 </vt:lpstr>
      <vt:lpstr>Warm Up #2: Grammar Unit #1 </vt:lpstr>
      <vt:lpstr>Warm Up #3: Grammar Unit #1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Unit #1 Warm-Ups</dc:title>
  <dc:creator>Stetka, Meghan</dc:creator>
  <cp:lastModifiedBy>Stetka, Meghan</cp:lastModifiedBy>
  <cp:revision>3</cp:revision>
  <dcterms:created xsi:type="dcterms:W3CDTF">2018-08-15T15:26:46Z</dcterms:created>
  <dcterms:modified xsi:type="dcterms:W3CDTF">2019-08-05T15:16:52Z</dcterms:modified>
</cp:coreProperties>
</file>